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62" r:id="rId5"/>
    <p:sldId id="259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58"/>
    <p:restoredTop sz="94682"/>
  </p:normalViewPr>
  <p:slideViewPr>
    <p:cSldViewPr snapToGrid="0" snapToObjects="1">
      <p:cViewPr varScale="1">
        <p:scale>
          <a:sx n="76" d="100"/>
          <a:sy n="76" d="100"/>
        </p:scale>
        <p:origin x="21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3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3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file://localhost/Users/samuelemde/Documents/Uni/Arduist/arduist/out/artifacts/arduist_jar/Arduist.app" TargetMode="Externa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IDEE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1180" y="2057668"/>
            <a:ext cx="8529639" cy="94270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ZIEL:</a:t>
            </a:r>
          </a:p>
          <a:p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UMWANDLUNG EINES BILDES IN ARTISTISCHE ROBOTER ZECIHNUNG</a:t>
            </a:r>
          </a:p>
          <a:p>
            <a:endParaRPr lang="en-US" sz="1800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5962" y="3072343"/>
            <a:ext cx="3000375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sz="2400" b="1" dirty="0" smtClean="0">
                <a:latin typeface="Brandon Grotesque" charset="0"/>
                <a:ea typeface="Brandon Grotesque" charset="0"/>
                <a:cs typeface="Brandon Grotesque" charset="0"/>
              </a:rPr>
              <a:t>GUI</a:t>
            </a:r>
          </a:p>
          <a:p>
            <a:pPr algn="ctr"/>
            <a:endParaRPr lang="en-US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BILD LADEN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ANALYSE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SINGLE LINE DRAWING</a:t>
            </a: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EXPORT SD-KARTE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524499" y="4512613"/>
            <a:ext cx="1143000" cy="442912"/>
          </a:xfrm>
          <a:prstGeom prst="rightArrow">
            <a:avLst/>
          </a:prstGeom>
          <a:solidFill>
            <a:srgbClr val="009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05661" y="3072076"/>
            <a:ext cx="3000375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sz="2400" b="1" dirty="0" smtClean="0">
                <a:latin typeface="Brandon Grotesque" charset="0"/>
                <a:ea typeface="Brandon Grotesque" charset="0"/>
                <a:cs typeface="Brandon Grotesque" charset="0"/>
              </a:rPr>
              <a:t>ARDUINO</a:t>
            </a:r>
          </a:p>
          <a:p>
            <a:pPr algn="ctr"/>
            <a:endParaRPr lang="en-US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IMPORT SD-KARTE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ZEICHNUNG</a:t>
            </a: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ALGORITHMUS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6" y="2914515"/>
            <a:ext cx="2808950" cy="2808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22" y="2914515"/>
            <a:ext cx="2819511" cy="280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6" y="2914514"/>
            <a:ext cx="2855408" cy="2808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11" y="2914514"/>
            <a:ext cx="2812458" cy="280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9893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ORIGINAL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436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Brandon Grotesque" charset="0"/>
                <a:ea typeface="Brandon Grotesque" charset="0"/>
                <a:cs typeface="Brandon Grotesque" charset="0"/>
              </a:rPr>
              <a:t>LINES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3844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Brandon Grotesque" charset="0"/>
                <a:ea typeface="Brandon Grotesque" charset="0"/>
                <a:cs typeface="Brandon Grotesque" charset="0"/>
              </a:rPr>
              <a:t>RANDOM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9252" y="2550364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DOTS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4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AUFBAU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14600"/>
            <a:ext cx="9144000" cy="2743200"/>
          </a:xfrm>
        </p:spPr>
        <p:txBody>
          <a:bodyPr>
            <a:normAutofit/>
          </a:bodyPr>
          <a:lstStyle/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PARTS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6" y="3137429"/>
            <a:ext cx="2844800" cy="1805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38" y="3192207"/>
            <a:ext cx="2412739" cy="180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39" y="3173948"/>
            <a:ext cx="2716985" cy="1809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827" y="3210467"/>
            <a:ext cx="2659553" cy="1773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4186" y="2768097"/>
            <a:ext cx="206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ARDUINO UNO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2712" y="2768097"/>
            <a:ext cx="20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LOGGER SHIELD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5860" y="2768097"/>
            <a:ext cx="191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MOTOR SHIELD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02483" y="2825249"/>
            <a:ext cx="243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2x STEPPER MOTOR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BUDGET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454" y="2114749"/>
            <a:ext cx="52929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MOTOR SHIELD			</a:t>
            </a:r>
            <a:r>
              <a:rPr lang="en-US" dirty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27.-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SD BREAKOUT BOARD			14.-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 STEPPER MOTORS			20.-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STAFFELEI				40.-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HOLZ, STIFTE ETC			20.-</a:t>
            </a:r>
            <a:endParaRPr lang="en-US" b="1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TOTAL</a:t>
            </a:r>
            <a:r>
              <a:rPr lang="en-US" b="1" dirty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			              ~ 120.-	                 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50302" y="4932928"/>
            <a:ext cx="5102798" cy="48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TIMELINE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5112" y="2458844"/>
            <a:ext cx="7701776" cy="36631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IMPLEMENTIERUNG JAVA APPLIKATION 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MATERIAL BESTELLUNG				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HARDWARE TESTEN				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MITTE NOVEMBER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PROGRAMMIERUNG ARDUINO			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ENDE NOVEMBER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BAUEN DER FINALEN APPARATUR			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ENDE DEZEMBER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DOKUMENTATION				  </a:t>
            </a: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 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MITTE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JANUAR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815"/>
                    </a14:imgEffect>
                    <a14:imgEffect>
                      <a14:saturation sat="0"/>
                    </a14:imgEffect>
                    <a14:imgEffect>
                      <a14:brightnessContrast bright="19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0" b="26796"/>
          <a:stretch/>
        </p:blipFill>
        <p:spPr>
          <a:xfrm>
            <a:off x="8247335" y="3066024"/>
            <a:ext cx="989012" cy="46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815"/>
                    </a14:imgEffect>
                    <a14:imgEffect>
                      <a14:saturation sat="0"/>
                    </a14:imgEffect>
                    <a14:imgEffect>
                      <a14:brightnessContrast bright="19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0" b="26796"/>
          <a:stretch/>
        </p:blipFill>
        <p:spPr>
          <a:xfrm>
            <a:off x="8247335" y="2551803"/>
            <a:ext cx="989012" cy="46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2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 action="ppaction://program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42" y="670147"/>
            <a:ext cx="5491915" cy="5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48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Brandon Grotesque</vt:lpstr>
      <vt:lpstr>Calibri</vt:lpstr>
      <vt:lpstr>Calibri Light</vt:lpstr>
      <vt:lpstr>Arial</vt:lpstr>
      <vt:lpstr>Office Theme</vt:lpstr>
      <vt:lpstr>PowerPoint Presentation</vt:lpstr>
      <vt:lpstr>IDEE</vt:lpstr>
      <vt:lpstr>ALGORITHMUS</vt:lpstr>
      <vt:lpstr>AUFBAU</vt:lpstr>
      <vt:lpstr>PARTS</vt:lpstr>
      <vt:lpstr>BUDGET</vt:lpstr>
      <vt:lpstr>TIMELINE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ARDUIST</dc:title>
  <dc:creator>Samuel Emde</dc:creator>
  <cp:lastModifiedBy>Samuel Emde</cp:lastModifiedBy>
  <cp:revision>30</cp:revision>
  <dcterms:created xsi:type="dcterms:W3CDTF">2017-11-07T10:20:44Z</dcterms:created>
  <dcterms:modified xsi:type="dcterms:W3CDTF">2017-11-10T10:45:21Z</dcterms:modified>
</cp:coreProperties>
</file>